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3" r:id="rId3"/>
    <p:sldId id="268" r:id="rId4"/>
    <p:sldId id="259" r:id="rId5"/>
    <p:sldId id="260" r:id="rId6"/>
    <p:sldId id="257" r:id="rId7"/>
    <p:sldId id="264" r:id="rId8"/>
    <p:sldId id="261" r:id="rId9"/>
    <p:sldId id="262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48E6"/>
    <a:srgbClr val="B3A7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288" y="2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značba mest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DD5EC-B040-46BC-ACC2-0196DBA8196D}" type="datetimeFigureOut">
              <a:rPr lang="sl-SI" smtClean="0"/>
              <a:t>23. 01. 2024</a:t>
            </a:fld>
            <a:endParaRPr lang="sl-SI"/>
          </a:p>
        </p:txBody>
      </p:sp>
      <p:sp>
        <p:nvSpPr>
          <p:cNvPr id="4" name="Označba mest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Označba mesta opomb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BEF336-2E4A-4F02-91D5-4B447318F73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24444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l-SI" dirty="0" smtClean="0"/>
              <a:t>https://live.tractrac.com/viewer/index.html?target=https://em.club.tractrac.com/events/20a24160-8655-0139-cd30-60a44ce903c3/races/43c02ea0-05cb-013a-5b1d-021096cba188.json</a:t>
            </a: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EF336-2E4A-4F02-91D5-4B447318F73A}" type="slidenum">
              <a:rPr lang="sl-SI" smtClean="0"/>
              <a:t>2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822565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l-SI" dirty="0" smtClean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EF336-2E4A-4F02-91D5-4B447318F73A}" type="slidenum">
              <a:rPr lang="sl-SI" smtClean="0"/>
              <a:t>11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314320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l-SI" dirty="0" smtClean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EF336-2E4A-4F02-91D5-4B447318F73A}" type="slidenum">
              <a:rPr lang="sl-SI" smtClean="0"/>
              <a:t>12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9352890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l-SI" dirty="0" smtClean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EF336-2E4A-4F02-91D5-4B447318F73A}" type="slidenum">
              <a:rPr lang="sl-SI" smtClean="0"/>
              <a:t>13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7501292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l-SI" dirty="0" smtClean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EF336-2E4A-4F02-91D5-4B447318F73A}" type="slidenum">
              <a:rPr lang="sl-SI" smtClean="0"/>
              <a:t>14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529294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l-SI" dirty="0" smtClean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EF336-2E4A-4F02-91D5-4B447318F73A}" type="slidenum">
              <a:rPr lang="sl-SI" smtClean="0"/>
              <a:t>15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2931936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l-SI" dirty="0" smtClean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EF336-2E4A-4F02-91D5-4B447318F73A}" type="slidenum">
              <a:rPr lang="sl-SI" smtClean="0"/>
              <a:t>16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823249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l-SI" dirty="0" smtClean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EF336-2E4A-4F02-91D5-4B447318F73A}" type="slidenum">
              <a:rPr lang="sl-SI" smtClean="0"/>
              <a:t>3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5213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l-SI" dirty="0" smtClean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EF336-2E4A-4F02-91D5-4B447318F73A}" type="slidenum">
              <a:rPr lang="sl-SI" smtClean="0"/>
              <a:t>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46367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l-SI" dirty="0" smtClean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EF336-2E4A-4F02-91D5-4B447318F73A}" type="slidenum">
              <a:rPr lang="sl-SI" smtClean="0"/>
              <a:t>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017499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l-SI" dirty="0" smtClean="0"/>
              <a:t>https://www.youtube.com/watch?v=2VZZA8WkAmQ</a:t>
            </a:r>
            <a:r>
              <a:rPr lang="sl-SI" baseline="0" dirty="0" smtClean="0"/>
              <a:t> – 40:30</a:t>
            </a:r>
            <a:endParaRPr lang="sl-SI" dirty="0" smtClean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EF336-2E4A-4F02-91D5-4B447318F73A}" type="slidenum">
              <a:rPr lang="sl-SI" smtClean="0"/>
              <a:t>6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400883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l-SI" dirty="0" smtClean="0"/>
              <a:t>https://www.youtube.com/watch?v=2VZZA8WkAmQ</a:t>
            </a:r>
            <a:r>
              <a:rPr lang="sl-SI" baseline="0" dirty="0" smtClean="0"/>
              <a:t> – 40:30</a:t>
            </a:r>
            <a:endParaRPr lang="sl-SI" dirty="0" smtClean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EF336-2E4A-4F02-91D5-4B447318F73A}" type="slidenum">
              <a:rPr lang="sl-SI" smtClean="0"/>
              <a:t>7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3033022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l-SI" dirty="0" smtClean="0"/>
              <a:t>https://www.google.com/maps/@50.6840358,14.539331,186m/data=!3m1!1e3?entry=ttu</a:t>
            </a: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EF336-2E4A-4F02-91D5-4B447318F73A}" type="slidenum">
              <a:rPr lang="sl-SI" smtClean="0"/>
              <a:t>8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947162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l-SI" dirty="0" smtClean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EF336-2E4A-4F02-91D5-4B447318F73A}" type="slidenum">
              <a:rPr lang="sl-SI" smtClean="0"/>
              <a:t>9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174862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l-SI" dirty="0" smtClean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EF336-2E4A-4F02-91D5-4B447318F73A}" type="slidenum">
              <a:rPr lang="sl-SI" smtClean="0"/>
              <a:t>10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199419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l-SI" smtClean="0"/>
              <a:t>Uredite slog podnaslova matrice</a:t>
            </a:r>
            <a:endParaRPr lang="sl-SI"/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2039-AE39-46B9-BCCC-9E118CA45866}" type="datetimeFigureOut">
              <a:rPr lang="sl-SI" smtClean="0"/>
              <a:t>23. 01. 2024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21023-F78B-4FB5-A152-980D2174DD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121007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2039-AE39-46B9-BCCC-9E118CA45866}" type="datetimeFigureOut">
              <a:rPr lang="sl-SI" smtClean="0"/>
              <a:t>23. 01. 2024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21023-F78B-4FB5-A152-980D2174DD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794706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navpičnega besedil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2039-AE39-46B9-BCCC-9E118CA45866}" type="datetimeFigureOut">
              <a:rPr lang="sl-SI" smtClean="0"/>
              <a:t>23. 01. 2024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21023-F78B-4FB5-A152-980D2174DD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910849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2039-AE39-46B9-BCCC-9E118CA45866}" type="datetimeFigureOut">
              <a:rPr lang="sl-SI" smtClean="0"/>
              <a:t>23. 01. 2024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21023-F78B-4FB5-A152-980D2174DD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909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2039-AE39-46B9-BCCC-9E118CA45866}" type="datetimeFigureOut">
              <a:rPr lang="sl-SI" smtClean="0"/>
              <a:t>23. 01. 2024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21023-F78B-4FB5-A152-980D2174DD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187977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vsebin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vsebin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značba mest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2039-AE39-46B9-BCCC-9E118CA45866}" type="datetimeFigureOut">
              <a:rPr lang="sl-SI" smtClean="0"/>
              <a:t>23. 01. 2024</a:t>
            </a:fld>
            <a:endParaRPr lang="sl-SI"/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21023-F78B-4FB5-A152-980D2174DD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51135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4" name="Označba mesta vsebin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značba mesta besedil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6" name="Označba mesta vsebin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7" name="Označba mest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2039-AE39-46B9-BCCC-9E118CA45866}" type="datetimeFigureOut">
              <a:rPr lang="sl-SI" smtClean="0"/>
              <a:t>23. 01. 2024</a:t>
            </a:fld>
            <a:endParaRPr lang="sl-SI"/>
          </a:p>
        </p:txBody>
      </p:sp>
      <p:sp>
        <p:nvSpPr>
          <p:cNvPr id="8" name="Označba mest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značba mest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21023-F78B-4FB5-A152-980D2174DD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549819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2039-AE39-46B9-BCCC-9E118CA45866}" type="datetimeFigureOut">
              <a:rPr lang="sl-SI" smtClean="0"/>
              <a:t>23. 01. 2024</a:t>
            </a:fld>
            <a:endParaRPr lang="sl-SI"/>
          </a:p>
        </p:txBody>
      </p:sp>
      <p:sp>
        <p:nvSpPr>
          <p:cNvPr id="4" name="Označba mest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21023-F78B-4FB5-A152-980D2174DD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28859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2039-AE39-46B9-BCCC-9E118CA45866}" type="datetimeFigureOut">
              <a:rPr lang="sl-SI" smtClean="0"/>
              <a:t>23. 01. 2024</a:t>
            </a:fld>
            <a:endParaRPr lang="sl-SI"/>
          </a:p>
        </p:txBody>
      </p:sp>
      <p:sp>
        <p:nvSpPr>
          <p:cNvPr id="3" name="Označba mest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21023-F78B-4FB5-A152-980D2174DD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032699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besedil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5" name="Označba mest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2039-AE39-46B9-BCCC-9E118CA45866}" type="datetimeFigureOut">
              <a:rPr lang="sl-SI" smtClean="0"/>
              <a:t>23. 01. 2024</a:t>
            </a:fld>
            <a:endParaRPr lang="sl-SI"/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21023-F78B-4FB5-A152-980D2174DD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022231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značba mesta besedil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5" name="Označba mest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2039-AE39-46B9-BCCC-9E118CA45866}" type="datetimeFigureOut">
              <a:rPr lang="sl-SI" smtClean="0"/>
              <a:t>23. 01. 2024</a:t>
            </a:fld>
            <a:endParaRPr lang="sl-SI"/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21023-F78B-4FB5-A152-980D2174DD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72970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92039-AE39-46B9-BCCC-9E118CA45866}" type="datetimeFigureOut">
              <a:rPr lang="sl-SI" smtClean="0"/>
              <a:t>23. 01. 2024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21023-F78B-4FB5-A152-980D2174DD8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048262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ipavski Križ Castle | Vipava Valley | Official tourist web porta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24"/>
          <a:stretch/>
        </p:blipFill>
        <p:spPr bwMode="auto">
          <a:xfrm>
            <a:off x="0" y="-43544"/>
            <a:ext cx="12192000" cy="690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52525"/>
              </a:clrFrom>
              <a:clrTo>
                <a:srgbClr val="252525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392" y="5216859"/>
            <a:ext cx="1544320" cy="1217204"/>
          </a:xfrm>
          <a:prstGeom prst="rect">
            <a:avLst/>
          </a:prstGeom>
        </p:spPr>
      </p:pic>
      <p:sp>
        <p:nvSpPr>
          <p:cNvPr id="7" name="Pravokotnik 6"/>
          <p:cNvSpPr/>
          <p:nvPr/>
        </p:nvSpPr>
        <p:spPr>
          <a:xfrm>
            <a:off x="992719" y="396855"/>
            <a:ext cx="1098399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sl-SI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Orientacija: šport za športnike</a:t>
            </a:r>
          </a:p>
          <a:p>
            <a:pPr algn="r"/>
            <a:r>
              <a:rPr lang="sl-SI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ali odvetnike?</a:t>
            </a:r>
            <a:endParaRPr lang="sl-SI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Pravokotnik 8"/>
          <p:cNvSpPr/>
          <p:nvPr/>
        </p:nvSpPr>
        <p:spPr>
          <a:xfrm>
            <a:off x="9867288" y="2151181"/>
            <a:ext cx="210942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sl-SI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148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VIPAVSKI KRIŽ, 2024</a:t>
            </a:r>
            <a:endParaRPr lang="sl-SI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D148E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483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otnik 8"/>
          <p:cNvSpPr/>
          <p:nvPr/>
        </p:nvSpPr>
        <p:spPr>
          <a:xfrm>
            <a:off x="0" y="10426"/>
            <a:ext cx="12192000" cy="64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800" b="1" dirty="0" smtClean="0"/>
              <a:t>WOC </a:t>
            </a:r>
            <a:r>
              <a:rPr lang="sl-SI" sz="2800" b="1" dirty="0" smtClean="0"/>
              <a:t>2023 </a:t>
            </a:r>
            <a:r>
              <a:rPr lang="sl-SI" sz="2800" b="1" dirty="0" err="1" smtClean="0"/>
              <a:t>long</a:t>
            </a:r>
            <a:endParaRPr lang="sl-SI" sz="2800" b="1" dirty="0"/>
          </a:p>
        </p:txBody>
      </p:sp>
      <p:sp>
        <p:nvSpPr>
          <p:cNvPr id="2" name="AutoShape 2" descr="map_women_cz_spr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6" name="AutoShape 6" descr="leg_08_.png (5)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4" name="AutoShape 2" descr="leg_08_.png (4)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pic>
        <p:nvPicPr>
          <p:cNvPr id="2050" name="Picture 2" descr="leg_00_.png (20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990" y="650505"/>
            <a:ext cx="4410299" cy="62074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eg_00_.png (19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4677" y="650505"/>
            <a:ext cx="4080523" cy="62074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news.worldofo.com/wp-content/uploads/2023/07/leg_00_.png-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921" y="650504"/>
            <a:ext cx="4081761" cy="62074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15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otnik 8"/>
          <p:cNvSpPr/>
          <p:nvPr/>
        </p:nvSpPr>
        <p:spPr>
          <a:xfrm>
            <a:off x="0" y="10426"/>
            <a:ext cx="12192000" cy="64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800" b="1" dirty="0" smtClean="0"/>
              <a:t>WOC </a:t>
            </a:r>
            <a:r>
              <a:rPr lang="sl-SI" sz="2800" b="1" dirty="0" smtClean="0"/>
              <a:t>2023 </a:t>
            </a:r>
            <a:r>
              <a:rPr lang="sl-SI" sz="2800" b="1" dirty="0" err="1" smtClean="0"/>
              <a:t>long</a:t>
            </a:r>
            <a:endParaRPr lang="sl-SI" sz="2800" b="1" dirty="0"/>
          </a:p>
        </p:txBody>
      </p:sp>
      <p:sp>
        <p:nvSpPr>
          <p:cNvPr id="2" name="AutoShape 2" descr="map_women_cz_spr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6" name="AutoShape 6" descr="leg_08_.png (5)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4" name="AutoShape 2" descr="leg_08_.png (4)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pic>
        <p:nvPicPr>
          <p:cNvPr id="3074" name="Picture 2" descr="http://news.worldofo.com/wp-content/uploads/2023/07/map-6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0506"/>
            <a:ext cx="8541582" cy="620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leg_01_.png (5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1583" y="650506"/>
            <a:ext cx="3650418" cy="34177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Slika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1583" y="4639725"/>
            <a:ext cx="3650418" cy="22182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372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otnik 8"/>
          <p:cNvSpPr/>
          <p:nvPr/>
        </p:nvSpPr>
        <p:spPr>
          <a:xfrm>
            <a:off x="0" y="10426"/>
            <a:ext cx="12192000" cy="64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800" b="1" dirty="0" smtClean="0"/>
              <a:t>WOC </a:t>
            </a:r>
            <a:r>
              <a:rPr lang="sl-SI" sz="2800" b="1" dirty="0" smtClean="0"/>
              <a:t>2023 </a:t>
            </a:r>
            <a:r>
              <a:rPr lang="sl-SI" sz="2800" b="1" dirty="0" err="1" smtClean="0"/>
              <a:t>long</a:t>
            </a:r>
            <a:endParaRPr lang="sl-SI" sz="2800" b="1" dirty="0"/>
          </a:p>
        </p:txBody>
      </p:sp>
      <p:sp>
        <p:nvSpPr>
          <p:cNvPr id="2" name="AutoShape 2" descr="map_women_cz_spr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6" name="AutoShape 6" descr="leg_08_.png (5)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4" name="AutoShape 2" descr="leg_08_.png (4)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5" name="AutoShape 2" descr="http://news.worldofo.com/wp-content/uploads/2023/07/map-8_4000.jp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8443"/>
            <a:ext cx="6075255" cy="6199557"/>
          </a:xfrm>
          <a:prstGeom prst="rect">
            <a:avLst/>
          </a:prstGeom>
        </p:spPr>
      </p:pic>
      <p:pic>
        <p:nvPicPr>
          <p:cNvPr id="4100" name="Picture 4" descr="leg_00_.png (1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255" y="1876080"/>
            <a:ext cx="6096000" cy="37642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19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otnik 8"/>
          <p:cNvSpPr/>
          <p:nvPr/>
        </p:nvSpPr>
        <p:spPr>
          <a:xfrm>
            <a:off x="0" y="10426"/>
            <a:ext cx="12192000" cy="64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800" b="1" dirty="0" smtClean="0"/>
              <a:t>JWOC </a:t>
            </a:r>
            <a:r>
              <a:rPr lang="sl-SI" sz="2800" b="1" dirty="0" smtClean="0"/>
              <a:t>2023 </a:t>
            </a:r>
            <a:r>
              <a:rPr lang="sl-SI" sz="2800" b="1" dirty="0" err="1" smtClean="0"/>
              <a:t>long</a:t>
            </a:r>
            <a:endParaRPr lang="sl-SI" sz="2800" b="1" dirty="0"/>
          </a:p>
        </p:txBody>
      </p:sp>
      <p:sp>
        <p:nvSpPr>
          <p:cNvPr id="2" name="AutoShape 2" descr="map_women_cz_spr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6" name="AutoShape 6" descr="leg_08_.png (5)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4" name="AutoShape 2" descr="leg_08_.png (4)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5" name="AutoShape 2" descr="http://news.worldofo.com/wp-content/uploads/2023/07/map-8_4000.jp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pic>
        <p:nvPicPr>
          <p:cNvPr id="6146" name="Picture 2" descr="https://news.worldofo.com/wp-content/uploads/rg23/jwoclongmen_mixed_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289" y="10426"/>
            <a:ext cx="7292711" cy="6807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0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otnik 8"/>
          <p:cNvSpPr/>
          <p:nvPr/>
        </p:nvSpPr>
        <p:spPr>
          <a:xfrm>
            <a:off x="0" y="10426"/>
            <a:ext cx="12192000" cy="64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800" b="1" dirty="0" err="1" smtClean="0"/>
              <a:t>Extra</a:t>
            </a:r>
            <a:r>
              <a:rPr lang="sl-SI" sz="2800" b="1" dirty="0" smtClean="0"/>
              <a:t> primer – DP srednje 2023</a:t>
            </a:r>
            <a:endParaRPr lang="sl-SI" sz="2800" b="1" dirty="0"/>
          </a:p>
        </p:txBody>
      </p:sp>
      <p:sp>
        <p:nvSpPr>
          <p:cNvPr id="2" name="AutoShape 2" descr="map_women_cz_spr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6" name="AutoShape 6" descr="leg_08_.png (5)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4" name="AutoShape 2" descr="leg_08_.png (4)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5" name="AutoShape 2" descr="http://news.worldofo.com/wp-content/uploads/2023/07/map-8_4000.jp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699" y="0"/>
            <a:ext cx="4848301" cy="6858000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31" y="1125803"/>
            <a:ext cx="7276038" cy="1217980"/>
          </a:xfrm>
          <a:prstGeom prst="rect">
            <a:avLst/>
          </a:prstGeom>
        </p:spPr>
      </p:pic>
      <p:sp>
        <p:nvSpPr>
          <p:cNvPr id="10" name="PoljeZBesedilom 9"/>
          <p:cNvSpPr txBox="1"/>
          <p:nvPr/>
        </p:nvSpPr>
        <p:spPr>
          <a:xfrm>
            <a:off x="63500" y="802906"/>
            <a:ext cx="3885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 smtClean="0"/>
              <a:t>1. pogoj -  zmagovalni časi po pravilniku</a:t>
            </a:r>
            <a:endParaRPr lang="sl-SI" dirty="0"/>
          </a:p>
        </p:txBody>
      </p:sp>
      <p:sp>
        <p:nvSpPr>
          <p:cNvPr id="12" name="PoljeZBesedilom 11"/>
          <p:cNvSpPr txBox="1"/>
          <p:nvPr/>
        </p:nvSpPr>
        <p:spPr>
          <a:xfrm>
            <a:off x="63500" y="2494226"/>
            <a:ext cx="5788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 smtClean="0"/>
              <a:t>2. pogoj -  minimizirat nejasne (</a:t>
            </a:r>
            <a:r>
              <a:rPr lang="sl-SI" dirty="0" err="1" smtClean="0"/>
              <a:t>potencijalno</a:t>
            </a:r>
            <a:r>
              <a:rPr lang="sl-SI" dirty="0" smtClean="0"/>
              <a:t> ne-</a:t>
            </a:r>
            <a:r>
              <a:rPr lang="sl-SI" dirty="0" err="1" smtClean="0"/>
              <a:t>fer</a:t>
            </a:r>
            <a:r>
              <a:rPr lang="sl-SI" dirty="0" smtClean="0"/>
              <a:t> primere)</a:t>
            </a:r>
            <a:endParaRPr lang="sl-SI" dirty="0"/>
          </a:p>
        </p:txBody>
      </p:sp>
      <p:pic>
        <p:nvPicPr>
          <p:cNvPr id="13" name="Slika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94" t="48445" r="43699" b="40444"/>
          <a:stretch/>
        </p:blipFill>
        <p:spPr>
          <a:xfrm>
            <a:off x="2377440" y="3014001"/>
            <a:ext cx="2052320" cy="2080051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981" y="3014001"/>
            <a:ext cx="1934260" cy="2072421"/>
          </a:xfrm>
          <a:prstGeom prst="rect">
            <a:avLst/>
          </a:prstGeom>
        </p:spPr>
      </p:pic>
      <p:pic>
        <p:nvPicPr>
          <p:cNvPr id="14" name="Slika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7015" y="5236865"/>
            <a:ext cx="1927226" cy="1629814"/>
          </a:xfrm>
          <a:prstGeom prst="rect">
            <a:avLst/>
          </a:prstGeom>
        </p:spPr>
      </p:pic>
      <p:pic>
        <p:nvPicPr>
          <p:cNvPr id="15" name="Slika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49"/>
          <a:stretch/>
        </p:blipFill>
        <p:spPr>
          <a:xfrm>
            <a:off x="2377440" y="5236865"/>
            <a:ext cx="2052320" cy="1621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73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otnik 8"/>
          <p:cNvSpPr/>
          <p:nvPr/>
        </p:nvSpPr>
        <p:spPr>
          <a:xfrm>
            <a:off x="0" y="10426"/>
            <a:ext cx="12192000" cy="64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800" b="1" dirty="0" err="1" smtClean="0"/>
              <a:t>Extra</a:t>
            </a:r>
            <a:r>
              <a:rPr lang="sl-SI" sz="2800" b="1" dirty="0" smtClean="0"/>
              <a:t> primer – DP srednje 2023</a:t>
            </a:r>
            <a:endParaRPr lang="sl-SI" sz="2800" b="1" dirty="0"/>
          </a:p>
        </p:txBody>
      </p:sp>
      <p:sp>
        <p:nvSpPr>
          <p:cNvPr id="2" name="AutoShape 2" descr="map_women_cz_spr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6" name="AutoShape 6" descr="leg_08_.png (5)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4" name="AutoShape 2" descr="leg_08_.png (4)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5" name="AutoShape 2" descr="http://news.worldofo.com/wp-content/uploads/2023/07/map-8_4000.jp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pic>
        <p:nvPicPr>
          <p:cNvPr id="8" name="Slika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99" y="3727282"/>
            <a:ext cx="6933079" cy="31307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Slika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58"/>
          <a:stretch/>
        </p:blipFill>
        <p:spPr>
          <a:xfrm>
            <a:off x="3714188" y="756793"/>
            <a:ext cx="3308351" cy="28532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Slika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91250" y="873125"/>
            <a:ext cx="6858000" cy="5143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Slika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3"/>
          <a:stretch/>
        </p:blipFill>
        <p:spPr>
          <a:xfrm>
            <a:off x="53974" y="756793"/>
            <a:ext cx="3524250" cy="28642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206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otnik 8"/>
          <p:cNvSpPr/>
          <p:nvPr/>
        </p:nvSpPr>
        <p:spPr>
          <a:xfrm>
            <a:off x="0" y="10426"/>
            <a:ext cx="12192000" cy="64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800" b="1" dirty="0" err="1" smtClean="0"/>
              <a:t>Extra</a:t>
            </a:r>
            <a:r>
              <a:rPr lang="sl-SI" sz="2800" b="1" dirty="0" smtClean="0"/>
              <a:t> primer – DP srednje 2023</a:t>
            </a:r>
            <a:endParaRPr lang="sl-SI" sz="2800" b="1" dirty="0"/>
          </a:p>
        </p:txBody>
      </p:sp>
      <p:sp>
        <p:nvSpPr>
          <p:cNvPr id="2" name="AutoShape 2" descr="map_women_cz_spr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6" name="AutoShape 6" descr="leg_08_.png (5)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4" name="AutoShape 2" descr="leg_08_.png (4)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5" name="AutoShape 2" descr="http://news.worldofo.com/wp-content/uploads/2023/07/map-8_4000.jp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10" name="PoljeZBesedilom 9"/>
          <p:cNvSpPr txBox="1"/>
          <p:nvPr/>
        </p:nvSpPr>
        <p:spPr>
          <a:xfrm>
            <a:off x="63500" y="802906"/>
            <a:ext cx="618470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 smtClean="0"/>
              <a:t>3. pogoj -  proge za užitek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 smtClean="0"/>
              <a:t>Štart na vrhu hriba (spust)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 smtClean="0"/>
              <a:t>Veliko KT s spremembami smeri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 smtClean="0"/>
              <a:t>Prijazne proge za otroke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 smtClean="0"/>
              <a:t>Najlepši deli terena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 smtClean="0"/>
              <a:t>Ciljni prostor (WC, streha v </a:t>
            </a:r>
            <a:r>
              <a:rPr lang="sl-SI" dirty="0" err="1" smtClean="0"/>
              <a:t>primerju</a:t>
            </a:r>
            <a:r>
              <a:rPr lang="sl-SI" dirty="0" smtClean="0"/>
              <a:t> dežja, </a:t>
            </a:r>
            <a:r>
              <a:rPr lang="sl-SI" dirty="0" err="1" smtClean="0"/>
              <a:t>parking</a:t>
            </a:r>
            <a:r>
              <a:rPr lang="sl-SI" dirty="0" smtClean="0"/>
              <a:t>, elektrika)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 smtClean="0"/>
              <a:t>Atraktivna lokacija (toplice) </a:t>
            </a:r>
            <a:endParaRPr lang="sl-SI" dirty="0"/>
          </a:p>
        </p:txBody>
      </p:sp>
      <p:pic>
        <p:nvPicPr>
          <p:cNvPr id="8" name="Slika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961" r="6493"/>
          <a:stretch/>
        </p:blipFill>
        <p:spPr>
          <a:xfrm>
            <a:off x="6146799" y="10426"/>
            <a:ext cx="6075681" cy="684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23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ipavski Križ Castle | Vipava Valley | Official tourist web porta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24"/>
          <a:stretch/>
        </p:blipFill>
        <p:spPr bwMode="auto">
          <a:xfrm>
            <a:off x="0" y="-43544"/>
            <a:ext cx="12192000" cy="690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52525"/>
              </a:clrFrom>
              <a:clrTo>
                <a:srgbClr val="252525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392" y="5216859"/>
            <a:ext cx="1544320" cy="1217204"/>
          </a:xfrm>
          <a:prstGeom prst="rect">
            <a:avLst/>
          </a:prstGeom>
        </p:spPr>
      </p:pic>
      <p:sp>
        <p:nvSpPr>
          <p:cNvPr id="7" name="Pravokotnik 6"/>
          <p:cNvSpPr/>
          <p:nvPr/>
        </p:nvSpPr>
        <p:spPr>
          <a:xfrm>
            <a:off x="992719" y="396855"/>
            <a:ext cx="109839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sl-SI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Srečno s trasiranjem!</a:t>
            </a:r>
            <a:endParaRPr lang="sl-SI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684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otnik 8"/>
          <p:cNvSpPr/>
          <p:nvPr/>
        </p:nvSpPr>
        <p:spPr>
          <a:xfrm>
            <a:off x="0" y="10426"/>
            <a:ext cx="12192000" cy="64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800" b="1" dirty="0" smtClean="0"/>
              <a:t>WC 2021 sprint</a:t>
            </a:r>
            <a:endParaRPr lang="sl-SI" sz="2800" b="1" dirty="0"/>
          </a:p>
        </p:txBody>
      </p:sp>
      <p:sp>
        <p:nvSpPr>
          <p:cNvPr id="2" name="AutoShape 2" descr="map_women_cz_spr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 dirty="0"/>
          </a:p>
        </p:txBody>
      </p:sp>
      <p:sp>
        <p:nvSpPr>
          <p:cNvPr id="6" name="AutoShape 6" descr="leg_08_.png (5)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 dirty="0"/>
          </a:p>
        </p:txBody>
      </p:sp>
      <p:sp>
        <p:nvSpPr>
          <p:cNvPr id="4" name="AutoShape 2" descr="leg_08_.png (4)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 dirty="0"/>
          </a:p>
        </p:txBody>
      </p:sp>
      <p:pic>
        <p:nvPicPr>
          <p:cNvPr id="7170" name="Picture 2" descr="Opis slike ni na voljo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7061"/>
            <a:ext cx="12192000" cy="620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Slika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0281" y="3716609"/>
            <a:ext cx="3731719" cy="314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4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otnik 8"/>
          <p:cNvSpPr/>
          <p:nvPr/>
        </p:nvSpPr>
        <p:spPr>
          <a:xfrm>
            <a:off x="0" y="10426"/>
            <a:ext cx="12192000" cy="64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800" b="1" dirty="0" smtClean="0"/>
              <a:t>WOC </a:t>
            </a:r>
            <a:r>
              <a:rPr lang="sl-SI" sz="2800" b="1" dirty="0" smtClean="0"/>
              <a:t>2021 </a:t>
            </a:r>
            <a:r>
              <a:rPr lang="sl-SI" sz="2800" b="1" dirty="0" err="1" smtClean="0"/>
              <a:t>long</a:t>
            </a:r>
            <a:endParaRPr lang="sl-SI" sz="2800" b="1" dirty="0"/>
          </a:p>
        </p:txBody>
      </p:sp>
      <p:sp>
        <p:nvSpPr>
          <p:cNvPr id="2" name="AutoShape 2" descr="map_women_cz_spr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6" name="AutoShape 6" descr="leg_08_.png (5)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4" name="AutoShape 2" descr="leg_08_.png (4)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pic>
        <p:nvPicPr>
          <p:cNvPr id="5122" name="Picture 2" descr="Opis slike ni na voljo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3"/>
          <a:stretch/>
        </p:blipFill>
        <p:spPr bwMode="auto">
          <a:xfrm>
            <a:off x="0" y="660400"/>
            <a:ext cx="12192000" cy="640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29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otnik 8"/>
          <p:cNvSpPr/>
          <p:nvPr/>
        </p:nvSpPr>
        <p:spPr>
          <a:xfrm>
            <a:off x="0" y="10426"/>
            <a:ext cx="12192000" cy="64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800" b="1" dirty="0" smtClean="0"/>
              <a:t>WOC 2022 </a:t>
            </a:r>
            <a:r>
              <a:rPr lang="sl-SI" sz="2800" b="1" dirty="0" err="1" smtClean="0"/>
              <a:t>individual</a:t>
            </a:r>
            <a:r>
              <a:rPr lang="sl-SI" sz="2800" b="1" dirty="0" smtClean="0"/>
              <a:t> sprint</a:t>
            </a:r>
            <a:endParaRPr lang="sl-SI" sz="2800" b="1" dirty="0"/>
          </a:p>
        </p:txBody>
      </p:sp>
      <p:pic>
        <p:nvPicPr>
          <p:cNvPr id="8" name="Slika 7"/>
          <p:cNvPicPr>
            <a:picLocks noChangeAspect="1"/>
          </p:cNvPicPr>
          <p:nvPr/>
        </p:nvPicPr>
        <p:blipFill rotWithShape="1">
          <a:blip r:embed="rId3"/>
          <a:srcRect b="18267"/>
          <a:stretch/>
        </p:blipFill>
        <p:spPr>
          <a:xfrm>
            <a:off x="4738296" y="10425"/>
            <a:ext cx="7453705" cy="6847575"/>
          </a:xfrm>
          <a:prstGeom prst="rect">
            <a:avLst/>
          </a:prstGeom>
        </p:spPr>
      </p:pic>
      <p:sp>
        <p:nvSpPr>
          <p:cNvPr id="10" name="PoljeZBesedilom 9"/>
          <p:cNvSpPr txBox="1"/>
          <p:nvPr/>
        </p:nvSpPr>
        <p:spPr>
          <a:xfrm>
            <a:off x="88453" y="772160"/>
            <a:ext cx="295683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 smtClean="0"/>
              <a:t>Raznolikost razdalj med KT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 smtClean="0"/>
              <a:t>Veliko sprememb KT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 smtClean="0"/>
              <a:t>Prehod za gledalce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 smtClean="0"/>
              <a:t>Menjava karte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 smtClean="0"/>
              <a:t>Izbira </a:t>
            </a:r>
            <a:r>
              <a:rPr lang="sl-SI" dirty="0" err="1" smtClean="0"/>
              <a:t>varijant</a:t>
            </a:r>
            <a:endParaRPr lang="sl-SI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 smtClean="0"/>
              <a:t>Ograje!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75281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otnik 8"/>
          <p:cNvSpPr/>
          <p:nvPr/>
        </p:nvSpPr>
        <p:spPr>
          <a:xfrm>
            <a:off x="0" y="10426"/>
            <a:ext cx="12192000" cy="64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800" b="1" dirty="0" smtClean="0"/>
              <a:t>WOC 2022 </a:t>
            </a:r>
            <a:r>
              <a:rPr lang="sl-SI" sz="2800" b="1" dirty="0" err="1" smtClean="0"/>
              <a:t>individual</a:t>
            </a:r>
            <a:r>
              <a:rPr lang="sl-SI" sz="2800" b="1" dirty="0" smtClean="0"/>
              <a:t> sprint</a:t>
            </a:r>
            <a:endParaRPr lang="sl-SI" sz="2800" b="1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 rotWithShape="1">
          <a:blip r:embed="rId3"/>
          <a:srcRect l="12336"/>
          <a:stretch/>
        </p:blipFill>
        <p:spPr>
          <a:xfrm>
            <a:off x="0" y="650505"/>
            <a:ext cx="4765040" cy="6237351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8304" y="650504"/>
            <a:ext cx="7353696" cy="623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49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880" y="650506"/>
            <a:ext cx="7437120" cy="6207493"/>
          </a:xfrm>
          <a:prstGeom prst="rect">
            <a:avLst/>
          </a:prstGeom>
        </p:spPr>
      </p:pic>
      <p:sp>
        <p:nvSpPr>
          <p:cNvPr id="9" name="Pravokotnik 8"/>
          <p:cNvSpPr/>
          <p:nvPr/>
        </p:nvSpPr>
        <p:spPr>
          <a:xfrm>
            <a:off x="0" y="10426"/>
            <a:ext cx="12192000" cy="64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800" b="1" dirty="0" smtClean="0"/>
              <a:t>WOC 2022 sprint štafeta</a:t>
            </a:r>
            <a:endParaRPr lang="sl-SI" sz="2800" b="1" dirty="0"/>
          </a:p>
        </p:txBody>
      </p:sp>
      <p:pic>
        <p:nvPicPr>
          <p:cNvPr id="11" name="Slika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8961" y="650506"/>
            <a:ext cx="1575919" cy="6207493"/>
          </a:xfrm>
          <a:prstGeom prst="rect">
            <a:avLst/>
          </a:prstGeom>
        </p:spPr>
      </p:pic>
      <p:cxnSp>
        <p:nvCxnSpPr>
          <p:cNvPr id="13" name="Raven puščični povezovalnik 12"/>
          <p:cNvCxnSpPr/>
          <p:nvPr/>
        </p:nvCxnSpPr>
        <p:spPr>
          <a:xfrm flipV="1">
            <a:off x="4226560" y="2489200"/>
            <a:ext cx="4328160" cy="129032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aven puščični povezovalnik 21"/>
          <p:cNvCxnSpPr/>
          <p:nvPr/>
        </p:nvCxnSpPr>
        <p:spPr>
          <a:xfrm flipV="1">
            <a:off x="4226560" y="2489200"/>
            <a:ext cx="4328160" cy="2555372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Slika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113201"/>
            <a:ext cx="3178961" cy="1700462"/>
          </a:xfrm>
          <a:prstGeom prst="rect">
            <a:avLst/>
          </a:prstGeom>
        </p:spPr>
      </p:pic>
      <p:pic>
        <p:nvPicPr>
          <p:cNvPr id="21" name="Slika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931292"/>
            <a:ext cx="3178961" cy="2572665"/>
          </a:xfrm>
          <a:prstGeom prst="rect">
            <a:avLst/>
          </a:prstGeom>
        </p:spPr>
      </p:pic>
      <p:pic>
        <p:nvPicPr>
          <p:cNvPr id="23" name="Slika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56320" y="4742621"/>
            <a:ext cx="3434080" cy="20110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2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otnik 8"/>
          <p:cNvSpPr/>
          <p:nvPr/>
        </p:nvSpPr>
        <p:spPr>
          <a:xfrm>
            <a:off x="0" y="10426"/>
            <a:ext cx="12192000" cy="64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800" b="1" dirty="0" smtClean="0"/>
              <a:t>EOC 2022 </a:t>
            </a:r>
            <a:r>
              <a:rPr lang="sl-SI" sz="2800" b="1" dirty="0" err="1" smtClean="0"/>
              <a:t>long</a:t>
            </a:r>
            <a:endParaRPr lang="sl-SI" sz="2800" b="1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804" y="10426"/>
            <a:ext cx="8786196" cy="6847574"/>
          </a:xfrm>
          <a:prstGeom prst="rect">
            <a:avLst/>
          </a:prstGeom>
        </p:spPr>
      </p:pic>
      <p:pic>
        <p:nvPicPr>
          <p:cNvPr id="1028" name="Picture 4" descr="leg_07_.png (3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2" y="1004509"/>
            <a:ext cx="3330710" cy="24314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news.worldofo.com/wp-content/uploads/2022/08/leg_07_.png-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2" y="3668019"/>
            <a:ext cx="3330710" cy="26329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otnik 8"/>
          <p:cNvSpPr/>
          <p:nvPr/>
        </p:nvSpPr>
        <p:spPr>
          <a:xfrm>
            <a:off x="0" y="10426"/>
            <a:ext cx="12192000" cy="64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800" b="1" dirty="0" smtClean="0"/>
              <a:t>WC 2023 sprint</a:t>
            </a:r>
            <a:endParaRPr lang="sl-SI" sz="2800" b="1" dirty="0"/>
          </a:p>
        </p:txBody>
      </p:sp>
      <p:sp>
        <p:nvSpPr>
          <p:cNvPr id="2" name="AutoShape 2" descr="map_women_cz_spr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6596" y="0"/>
            <a:ext cx="6815404" cy="6858000"/>
          </a:xfrm>
          <a:prstGeom prst="rect">
            <a:avLst/>
          </a:prstGeom>
        </p:spPr>
      </p:pic>
      <p:sp>
        <p:nvSpPr>
          <p:cNvPr id="6" name="AutoShape 6" descr="leg_08_.png (5)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526" y="1770927"/>
            <a:ext cx="4908301" cy="38407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817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otnik 8"/>
          <p:cNvSpPr/>
          <p:nvPr/>
        </p:nvSpPr>
        <p:spPr>
          <a:xfrm>
            <a:off x="0" y="10426"/>
            <a:ext cx="12192000" cy="64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800" b="1" dirty="0" smtClean="0"/>
              <a:t>WC 2023 sprint</a:t>
            </a:r>
            <a:endParaRPr lang="sl-SI" sz="2800" b="1" dirty="0"/>
          </a:p>
        </p:txBody>
      </p:sp>
      <p:sp>
        <p:nvSpPr>
          <p:cNvPr id="2" name="AutoShape 2" descr="map_women_cz_spr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sp>
        <p:nvSpPr>
          <p:cNvPr id="6" name="AutoShape 6" descr="leg_08_.png (5)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526" y="1770927"/>
            <a:ext cx="4908301" cy="38407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AutoShape 2" descr="leg_08_.png (4)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1567" y="1666754"/>
            <a:ext cx="5041429" cy="39449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800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190</Words>
  <Application>Microsoft Office PowerPoint</Application>
  <PresentationFormat>Širokozaslonsko</PresentationFormat>
  <Paragraphs>53</Paragraphs>
  <Slides>17</Slides>
  <Notes>15</Notes>
  <HiddenSlides>0</HiddenSlides>
  <MMClips>0</MMClips>
  <ScaleCrop>false</ScaleCrop>
  <HeadingPairs>
    <vt:vector size="6" baseType="variant">
      <vt:variant>
        <vt:lpstr>Uporabljene pisave</vt:lpstr>
      </vt:variant>
      <vt:variant>
        <vt:i4>3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Officeova tema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</vt:vector>
  </TitlesOfParts>
  <Company>FKKT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Ursa</dc:creator>
  <cp:lastModifiedBy>Ursa</cp:lastModifiedBy>
  <cp:revision>18</cp:revision>
  <dcterms:created xsi:type="dcterms:W3CDTF">2024-01-22T17:26:38Z</dcterms:created>
  <dcterms:modified xsi:type="dcterms:W3CDTF">2024-01-23T19:00:20Z</dcterms:modified>
</cp:coreProperties>
</file>